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7" r:id="rId2"/>
    <p:sldId id="1194" r:id="rId3"/>
    <p:sldId id="1191" r:id="rId4"/>
    <p:sldId id="1192" r:id="rId5"/>
    <p:sldId id="1118" r:id="rId6"/>
    <p:sldId id="331" r:id="rId7"/>
    <p:sldId id="366" r:id="rId8"/>
    <p:sldId id="273" r:id="rId9"/>
    <p:sldId id="1187" r:id="rId10"/>
    <p:sldId id="1188" r:id="rId11"/>
    <p:sldId id="1189" r:id="rId12"/>
    <p:sldId id="1190" r:id="rId13"/>
    <p:sldId id="1193" r:id="rId14"/>
    <p:sldId id="309" r:id="rId15"/>
    <p:sldId id="1116" r:id="rId16"/>
    <p:sldId id="1195" r:id="rId17"/>
    <p:sldId id="382" r:id="rId18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1194"/>
            <p14:sldId id="1191"/>
            <p14:sldId id="1192"/>
            <p14:sldId id="1118"/>
            <p14:sldId id="331"/>
            <p14:sldId id="366"/>
            <p14:sldId id="273"/>
            <p14:sldId id="1187"/>
            <p14:sldId id="1188"/>
            <p14:sldId id="1189"/>
            <p14:sldId id="1190"/>
            <p14:sldId id="1193"/>
            <p14:sldId id="309"/>
            <p14:sldId id="1116"/>
            <p14:sldId id="1195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4FFFF"/>
    <a:srgbClr val="20D3FF"/>
    <a:srgbClr val="7F007D"/>
    <a:srgbClr val="F3622C"/>
    <a:srgbClr val="00EDB5"/>
    <a:srgbClr val="004050"/>
    <a:srgbClr val="FF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80182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90801-7DF4-4DE3-8990-DBE35CCC10E2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2337E62-DBCA-4668-B401-988A914962C3}">
      <dgm:prSet phldrT="[Text]"/>
      <dgm:spPr/>
      <dgm:t>
        <a:bodyPr/>
        <a:lstStyle/>
        <a:p>
          <a:r>
            <a:rPr lang="en-GB" dirty="0"/>
            <a:t>Low</a:t>
          </a:r>
        </a:p>
      </dgm:t>
    </dgm:pt>
    <dgm:pt modelId="{B9986400-A222-4285-A17E-0F187137FDF6}" type="parTrans" cxnId="{154888C2-3631-47F3-9630-45BA5ABD363A}">
      <dgm:prSet/>
      <dgm:spPr/>
      <dgm:t>
        <a:bodyPr/>
        <a:lstStyle/>
        <a:p>
          <a:endParaRPr lang="en-GB"/>
        </a:p>
      </dgm:t>
    </dgm:pt>
    <dgm:pt modelId="{8FF31F2B-EB11-409A-A905-D51D5741FB3A}" type="sibTrans" cxnId="{154888C2-3631-47F3-9630-45BA5ABD363A}">
      <dgm:prSet/>
      <dgm:spPr/>
      <dgm:t>
        <a:bodyPr/>
        <a:lstStyle/>
        <a:p>
          <a:endParaRPr lang="en-GB"/>
        </a:p>
      </dgm:t>
    </dgm:pt>
    <dgm:pt modelId="{313FF38C-48DF-4C04-86E6-F7728D680B1E}">
      <dgm:prSet phldrT="[Text]"/>
      <dgm:spPr/>
      <dgm:t>
        <a:bodyPr/>
        <a:lstStyle/>
        <a:p>
          <a:r>
            <a:rPr lang="en-GB" dirty="0"/>
            <a:t>Medium</a:t>
          </a:r>
        </a:p>
      </dgm:t>
    </dgm:pt>
    <dgm:pt modelId="{B51CEAC0-92AA-4806-AA1B-D8B7229436E3}" type="parTrans" cxnId="{4C6F5481-4E93-481C-B25A-E146B78122A5}">
      <dgm:prSet/>
      <dgm:spPr/>
      <dgm:t>
        <a:bodyPr/>
        <a:lstStyle/>
        <a:p>
          <a:endParaRPr lang="en-GB"/>
        </a:p>
      </dgm:t>
    </dgm:pt>
    <dgm:pt modelId="{8F00E6D9-8A06-4E05-A7CA-7A61167E503C}" type="sibTrans" cxnId="{4C6F5481-4E93-481C-B25A-E146B78122A5}">
      <dgm:prSet/>
      <dgm:spPr/>
      <dgm:t>
        <a:bodyPr/>
        <a:lstStyle/>
        <a:p>
          <a:endParaRPr lang="en-GB"/>
        </a:p>
      </dgm:t>
    </dgm:pt>
    <dgm:pt modelId="{9E5BC949-E52A-4675-B71D-E15067296925}">
      <dgm:prSet phldrT="[Text]"/>
      <dgm:spPr/>
      <dgm:t>
        <a:bodyPr/>
        <a:lstStyle/>
        <a:p>
          <a:r>
            <a:rPr lang="en-GB" dirty="0"/>
            <a:t>High</a:t>
          </a:r>
        </a:p>
      </dgm:t>
    </dgm:pt>
    <dgm:pt modelId="{3A4FAAFF-A537-416B-9532-B537D050BF9D}" type="parTrans" cxnId="{6FCCB228-1C90-4062-A336-7D01ED11186E}">
      <dgm:prSet/>
      <dgm:spPr/>
      <dgm:t>
        <a:bodyPr/>
        <a:lstStyle/>
        <a:p>
          <a:endParaRPr lang="en-GB"/>
        </a:p>
      </dgm:t>
    </dgm:pt>
    <dgm:pt modelId="{8868671B-29C6-4FC2-B747-7554F0110589}" type="sibTrans" cxnId="{6FCCB228-1C90-4062-A336-7D01ED11186E}">
      <dgm:prSet/>
      <dgm:spPr/>
      <dgm:t>
        <a:bodyPr/>
        <a:lstStyle/>
        <a:p>
          <a:endParaRPr lang="en-GB"/>
        </a:p>
      </dgm:t>
    </dgm:pt>
    <dgm:pt modelId="{212EE0E0-6D3C-47FA-9F4D-395A31A7E53A}" type="pres">
      <dgm:prSet presAssocID="{CD690801-7DF4-4DE3-8990-DBE35CCC10E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74DA9C1-5EE3-460D-BADE-810F681A4577}" type="pres">
      <dgm:prSet presAssocID="{9E5BC949-E52A-4675-B71D-E15067296925}" presName="Accent3" presStyleCnt="0"/>
      <dgm:spPr/>
    </dgm:pt>
    <dgm:pt modelId="{97999F39-E911-4903-953D-103B09F72953}" type="pres">
      <dgm:prSet presAssocID="{9E5BC949-E52A-4675-B71D-E15067296925}" presName="Accent" presStyleLbl="node1" presStyleIdx="0" presStyleCnt="3"/>
      <dgm:spPr/>
    </dgm:pt>
    <dgm:pt modelId="{377D47F9-AF24-4086-8210-7307BDF53B32}" type="pres">
      <dgm:prSet presAssocID="{9E5BC949-E52A-4675-B71D-E15067296925}" presName="ParentBackground3" presStyleCnt="0"/>
      <dgm:spPr/>
    </dgm:pt>
    <dgm:pt modelId="{37D62193-95C9-425E-AE72-DE8496BBBA07}" type="pres">
      <dgm:prSet presAssocID="{9E5BC949-E52A-4675-B71D-E15067296925}" presName="ParentBackground" presStyleLbl="fgAcc1" presStyleIdx="0" presStyleCnt="3"/>
      <dgm:spPr/>
    </dgm:pt>
    <dgm:pt modelId="{F823BE46-6E2F-4AF5-BAB4-C774941D74D4}" type="pres">
      <dgm:prSet presAssocID="{9E5BC949-E52A-4675-B71D-E1506729692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9BCCCC-153A-4737-9CF0-B8DE1951D39D}" type="pres">
      <dgm:prSet presAssocID="{313FF38C-48DF-4C04-86E6-F7728D680B1E}" presName="Accent2" presStyleCnt="0"/>
      <dgm:spPr/>
    </dgm:pt>
    <dgm:pt modelId="{70601FE2-E1AA-487E-9D9D-ACED8FE4622A}" type="pres">
      <dgm:prSet presAssocID="{313FF38C-48DF-4C04-86E6-F7728D680B1E}" presName="Accent" presStyleLbl="node1" presStyleIdx="1" presStyleCnt="3"/>
      <dgm:spPr/>
    </dgm:pt>
    <dgm:pt modelId="{4F0232B4-1079-45CA-82B0-8D804794618A}" type="pres">
      <dgm:prSet presAssocID="{313FF38C-48DF-4C04-86E6-F7728D680B1E}" presName="ParentBackground2" presStyleCnt="0"/>
      <dgm:spPr/>
    </dgm:pt>
    <dgm:pt modelId="{68EA56AE-D2E9-4057-BEA9-1B5DFA9FE48B}" type="pres">
      <dgm:prSet presAssocID="{313FF38C-48DF-4C04-86E6-F7728D680B1E}" presName="ParentBackground" presStyleLbl="fgAcc1" presStyleIdx="1" presStyleCnt="3"/>
      <dgm:spPr/>
    </dgm:pt>
    <dgm:pt modelId="{358EDCD9-A2D4-481A-9110-84CF847ED7B1}" type="pres">
      <dgm:prSet presAssocID="{313FF38C-48DF-4C04-86E6-F7728D680B1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A32D069-88D5-4C64-979F-EA5C0A40DA09}" type="pres">
      <dgm:prSet presAssocID="{52337E62-DBCA-4668-B401-988A914962C3}" presName="Accent1" presStyleCnt="0"/>
      <dgm:spPr/>
    </dgm:pt>
    <dgm:pt modelId="{46A9B29D-9487-429E-B176-30666378D19B}" type="pres">
      <dgm:prSet presAssocID="{52337E62-DBCA-4668-B401-988A914962C3}" presName="Accent" presStyleLbl="node1" presStyleIdx="2" presStyleCnt="3"/>
      <dgm:spPr/>
    </dgm:pt>
    <dgm:pt modelId="{8F475E48-2498-421B-A27D-55894A732456}" type="pres">
      <dgm:prSet presAssocID="{52337E62-DBCA-4668-B401-988A914962C3}" presName="ParentBackground1" presStyleCnt="0"/>
      <dgm:spPr/>
    </dgm:pt>
    <dgm:pt modelId="{6F5FD6A4-B6E2-481C-BB8B-E86822EEBD59}" type="pres">
      <dgm:prSet presAssocID="{52337E62-DBCA-4668-B401-988A914962C3}" presName="ParentBackground" presStyleLbl="fgAcc1" presStyleIdx="2" presStyleCnt="3"/>
      <dgm:spPr/>
    </dgm:pt>
    <dgm:pt modelId="{3A07AFDD-0147-4CB0-AA8F-A19BBAE3A98B}" type="pres">
      <dgm:prSet presAssocID="{52337E62-DBCA-4668-B401-988A914962C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FCCB228-1C90-4062-A336-7D01ED11186E}" srcId="{CD690801-7DF4-4DE3-8990-DBE35CCC10E2}" destId="{9E5BC949-E52A-4675-B71D-E15067296925}" srcOrd="2" destOrd="0" parTransId="{3A4FAAFF-A537-416B-9532-B537D050BF9D}" sibTransId="{8868671B-29C6-4FC2-B747-7554F0110589}"/>
    <dgm:cxn modelId="{BE99C94B-E2AE-4CFA-956C-33D0528F0D04}" type="presOf" srcId="{313FF38C-48DF-4C04-86E6-F7728D680B1E}" destId="{358EDCD9-A2D4-481A-9110-84CF847ED7B1}" srcOrd="1" destOrd="0" presId="urn:microsoft.com/office/officeart/2011/layout/CircleProcess"/>
    <dgm:cxn modelId="{686E286D-7631-4B09-9A67-E2FE28AE72CE}" type="presOf" srcId="{52337E62-DBCA-4668-B401-988A914962C3}" destId="{3A07AFDD-0147-4CB0-AA8F-A19BBAE3A98B}" srcOrd="1" destOrd="0" presId="urn:microsoft.com/office/officeart/2011/layout/CircleProcess"/>
    <dgm:cxn modelId="{E9C20874-5BF9-451C-9B98-B1446E78A4E7}" type="presOf" srcId="{313FF38C-48DF-4C04-86E6-F7728D680B1E}" destId="{68EA56AE-D2E9-4057-BEA9-1B5DFA9FE48B}" srcOrd="0" destOrd="0" presId="urn:microsoft.com/office/officeart/2011/layout/CircleProcess"/>
    <dgm:cxn modelId="{4C6F5481-4E93-481C-B25A-E146B78122A5}" srcId="{CD690801-7DF4-4DE3-8990-DBE35CCC10E2}" destId="{313FF38C-48DF-4C04-86E6-F7728D680B1E}" srcOrd="1" destOrd="0" parTransId="{B51CEAC0-92AA-4806-AA1B-D8B7229436E3}" sibTransId="{8F00E6D9-8A06-4E05-A7CA-7A61167E503C}"/>
    <dgm:cxn modelId="{E36A9B96-46F9-438E-BB9A-350E655BC636}" type="presOf" srcId="{52337E62-DBCA-4668-B401-988A914962C3}" destId="{6F5FD6A4-B6E2-481C-BB8B-E86822EEBD59}" srcOrd="0" destOrd="0" presId="urn:microsoft.com/office/officeart/2011/layout/CircleProcess"/>
    <dgm:cxn modelId="{4739A2B8-7D75-40C4-BC59-BE6D056F1080}" type="presOf" srcId="{9E5BC949-E52A-4675-B71D-E15067296925}" destId="{F823BE46-6E2F-4AF5-BAB4-C774941D74D4}" srcOrd="1" destOrd="0" presId="urn:microsoft.com/office/officeart/2011/layout/CircleProcess"/>
    <dgm:cxn modelId="{154888C2-3631-47F3-9630-45BA5ABD363A}" srcId="{CD690801-7DF4-4DE3-8990-DBE35CCC10E2}" destId="{52337E62-DBCA-4668-B401-988A914962C3}" srcOrd="0" destOrd="0" parTransId="{B9986400-A222-4285-A17E-0F187137FDF6}" sibTransId="{8FF31F2B-EB11-409A-A905-D51D5741FB3A}"/>
    <dgm:cxn modelId="{B9E8FCD7-0326-4FB2-8D93-EA2685524600}" type="presOf" srcId="{9E5BC949-E52A-4675-B71D-E15067296925}" destId="{37D62193-95C9-425E-AE72-DE8496BBBA07}" srcOrd="0" destOrd="0" presId="urn:microsoft.com/office/officeart/2011/layout/CircleProcess"/>
    <dgm:cxn modelId="{0529FAED-A1AC-4813-B11A-DA9792BB4BF2}" type="presOf" srcId="{CD690801-7DF4-4DE3-8990-DBE35CCC10E2}" destId="{212EE0E0-6D3C-47FA-9F4D-395A31A7E53A}" srcOrd="0" destOrd="0" presId="urn:microsoft.com/office/officeart/2011/layout/CircleProcess"/>
    <dgm:cxn modelId="{055E4474-BEDE-4E52-A045-8776E04E7787}" type="presParOf" srcId="{212EE0E0-6D3C-47FA-9F4D-395A31A7E53A}" destId="{B74DA9C1-5EE3-460D-BADE-810F681A4577}" srcOrd="0" destOrd="0" presId="urn:microsoft.com/office/officeart/2011/layout/CircleProcess"/>
    <dgm:cxn modelId="{C9E7428A-4D4F-401F-BC64-5A4FF06039EB}" type="presParOf" srcId="{B74DA9C1-5EE3-460D-BADE-810F681A4577}" destId="{97999F39-E911-4903-953D-103B09F72953}" srcOrd="0" destOrd="0" presId="urn:microsoft.com/office/officeart/2011/layout/CircleProcess"/>
    <dgm:cxn modelId="{16A56E17-A45F-4099-B0E8-2485639749D4}" type="presParOf" srcId="{212EE0E0-6D3C-47FA-9F4D-395A31A7E53A}" destId="{377D47F9-AF24-4086-8210-7307BDF53B32}" srcOrd="1" destOrd="0" presId="urn:microsoft.com/office/officeart/2011/layout/CircleProcess"/>
    <dgm:cxn modelId="{C4D9DEB1-AD69-4D58-95FB-C009A0AB1CB1}" type="presParOf" srcId="{377D47F9-AF24-4086-8210-7307BDF53B32}" destId="{37D62193-95C9-425E-AE72-DE8496BBBA07}" srcOrd="0" destOrd="0" presId="urn:microsoft.com/office/officeart/2011/layout/CircleProcess"/>
    <dgm:cxn modelId="{CC5F5D5B-4A79-4600-8753-4308EC1F7DDD}" type="presParOf" srcId="{212EE0E0-6D3C-47FA-9F4D-395A31A7E53A}" destId="{F823BE46-6E2F-4AF5-BAB4-C774941D74D4}" srcOrd="2" destOrd="0" presId="urn:microsoft.com/office/officeart/2011/layout/CircleProcess"/>
    <dgm:cxn modelId="{9D8BE8DC-BBC0-4851-9FE9-6991FAE87B2D}" type="presParOf" srcId="{212EE0E0-6D3C-47FA-9F4D-395A31A7E53A}" destId="{CD9BCCCC-153A-4737-9CF0-B8DE1951D39D}" srcOrd="3" destOrd="0" presId="urn:microsoft.com/office/officeart/2011/layout/CircleProcess"/>
    <dgm:cxn modelId="{1AF6356E-F30B-4928-A132-6A48EF962D6B}" type="presParOf" srcId="{CD9BCCCC-153A-4737-9CF0-B8DE1951D39D}" destId="{70601FE2-E1AA-487E-9D9D-ACED8FE4622A}" srcOrd="0" destOrd="0" presId="urn:microsoft.com/office/officeart/2011/layout/CircleProcess"/>
    <dgm:cxn modelId="{9E48CC02-3ED1-4D1C-B6FA-D492D1E1EB45}" type="presParOf" srcId="{212EE0E0-6D3C-47FA-9F4D-395A31A7E53A}" destId="{4F0232B4-1079-45CA-82B0-8D804794618A}" srcOrd="4" destOrd="0" presId="urn:microsoft.com/office/officeart/2011/layout/CircleProcess"/>
    <dgm:cxn modelId="{FEEE2618-CE9B-464B-9448-C82020AA18B7}" type="presParOf" srcId="{4F0232B4-1079-45CA-82B0-8D804794618A}" destId="{68EA56AE-D2E9-4057-BEA9-1B5DFA9FE48B}" srcOrd="0" destOrd="0" presId="urn:microsoft.com/office/officeart/2011/layout/CircleProcess"/>
    <dgm:cxn modelId="{4B71E5A6-B4C3-4802-9EA9-599C88F2CE44}" type="presParOf" srcId="{212EE0E0-6D3C-47FA-9F4D-395A31A7E53A}" destId="{358EDCD9-A2D4-481A-9110-84CF847ED7B1}" srcOrd="5" destOrd="0" presId="urn:microsoft.com/office/officeart/2011/layout/CircleProcess"/>
    <dgm:cxn modelId="{C872A589-A9B4-489E-9109-794CB21ED61B}" type="presParOf" srcId="{212EE0E0-6D3C-47FA-9F4D-395A31A7E53A}" destId="{6A32D069-88D5-4C64-979F-EA5C0A40DA09}" srcOrd="6" destOrd="0" presId="urn:microsoft.com/office/officeart/2011/layout/CircleProcess"/>
    <dgm:cxn modelId="{73914567-8E77-42D3-BA16-5E0CB2015D0D}" type="presParOf" srcId="{6A32D069-88D5-4C64-979F-EA5C0A40DA09}" destId="{46A9B29D-9487-429E-B176-30666378D19B}" srcOrd="0" destOrd="0" presId="urn:microsoft.com/office/officeart/2011/layout/CircleProcess"/>
    <dgm:cxn modelId="{01346897-FA09-4B96-B350-27F21355FDF1}" type="presParOf" srcId="{212EE0E0-6D3C-47FA-9F4D-395A31A7E53A}" destId="{8F475E48-2498-421B-A27D-55894A732456}" srcOrd="7" destOrd="0" presId="urn:microsoft.com/office/officeart/2011/layout/CircleProcess"/>
    <dgm:cxn modelId="{AA8784E4-77EE-40CC-AC8B-B8D47CF07B71}" type="presParOf" srcId="{8F475E48-2498-421B-A27D-55894A732456}" destId="{6F5FD6A4-B6E2-481C-BB8B-E86822EEBD59}" srcOrd="0" destOrd="0" presId="urn:microsoft.com/office/officeart/2011/layout/CircleProcess"/>
    <dgm:cxn modelId="{CE4C33C0-31B6-466E-B1FC-A13FA774B28A}" type="presParOf" srcId="{212EE0E0-6D3C-47FA-9F4D-395A31A7E53A}" destId="{3A07AFDD-0147-4CB0-AA8F-A19BBAE3A98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690801-7DF4-4DE3-8990-DBE35CCC10E2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2337E62-DBCA-4668-B401-988A914962C3}">
      <dgm:prSet phldrT="[Text]"/>
      <dgm:spPr/>
      <dgm:t>
        <a:bodyPr/>
        <a:lstStyle/>
        <a:p>
          <a:r>
            <a:rPr lang="en-GB" dirty="0"/>
            <a:t>Low</a:t>
          </a:r>
        </a:p>
      </dgm:t>
    </dgm:pt>
    <dgm:pt modelId="{B9986400-A222-4285-A17E-0F187137FDF6}" type="parTrans" cxnId="{154888C2-3631-47F3-9630-45BA5ABD363A}">
      <dgm:prSet/>
      <dgm:spPr/>
      <dgm:t>
        <a:bodyPr/>
        <a:lstStyle/>
        <a:p>
          <a:endParaRPr lang="en-GB"/>
        </a:p>
      </dgm:t>
    </dgm:pt>
    <dgm:pt modelId="{8FF31F2B-EB11-409A-A905-D51D5741FB3A}" type="sibTrans" cxnId="{154888C2-3631-47F3-9630-45BA5ABD363A}">
      <dgm:prSet/>
      <dgm:spPr/>
      <dgm:t>
        <a:bodyPr/>
        <a:lstStyle/>
        <a:p>
          <a:endParaRPr lang="en-GB"/>
        </a:p>
      </dgm:t>
    </dgm:pt>
    <dgm:pt modelId="{313FF38C-48DF-4C04-86E6-F7728D680B1E}">
      <dgm:prSet phldrT="[Text]"/>
      <dgm:spPr/>
      <dgm:t>
        <a:bodyPr/>
        <a:lstStyle/>
        <a:p>
          <a:r>
            <a:rPr lang="en-GB" dirty="0"/>
            <a:t>Medium</a:t>
          </a:r>
        </a:p>
      </dgm:t>
    </dgm:pt>
    <dgm:pt modelId="{B51CEAC0-92AA-4806-AA1B-D8B7229436E3}" type="parTrans" cxnId="{4C6F5481-4E93-481C-B25A-E146B78122A5}">
      <dgm:prSet/>
      <dgm:spPr/>
      <dgm:t>
        <a:bodyPr/>
        <a:lstStyle/>
        <a:p>
          <a:endParaRPr lang="en-GB"/>
        </a:p>
      </dgm:t>
    </dgm:pt>
    <dgm:pt modelId="{8F00E6D9-8A06-4E05-A7CA-7A61167E503C}" type="sibTrans" cxnId="{4C6F5481-4E93-481C-B25A-E146B78122A5}">
      <dgm:prSet/>
      <dgm:spPr/>
      <dgm:t>
        <a:bodyPr/>
        <a:lstStyle/>
        <a:p>
          <a:endParaRPr lang="en-GB"/>
        </a:p>
      </dgm:t>
    </dgm:pt>
    <dgm:pt modelId="{9E5BC949-E52A-4675-B71D-E15067296925}">
      <dgm:prSet phldrT="[Text]"/>
      <dgm:spPr/>
      <dgm:t>
        <a:bodyPr/>
        <a:lstStyle/>
        <a:p>
          <a:r>
            <a:rPr lang="en-GB" dirty="0"/>
            <a:t>High</a:t>
          </a:r>
        </a:p>
      </dgm:t>
    </dgm:pt>
    <dgm:pt modelId="{3A4FAAFF-A537-416B-9532-B537D050BF9D}" type="parTrans" cxnId="{6FCCB228-1C90-4062-A336-7D01ED11186E}">
      <dgm:prSet/>
      <dgm:spPr/>
      <dgm:t>
        <a:bodyPr/>
        <a:lstStyle/>
        <a:p>
          <a:endParaRPr lang="en-GB"/>
        </a:p>
      </dgm:t>
    </dgm:pt>
    <dgm:pt modelId="{8868671B-29C6-4FC2-B747-7554F0110589}" type="sibTrans" cxnId="{6FCCB228-1C90-4062-A336-7D01ED11186E}">
      <dgm:prSet/>
      <dgm:spPr/>
      <dgm:t>
        <a:bodyPr/>
        <a:lstStyle/>
        <a:p>
          <a:endParaRPr lang="en-GB"/>
        </a:p>
      </dgm:t>
    </dgm:pt>
    <dgm:pt modelId="{212EE0E0-6D3C-47FA-9F4D-395A31A7E53A}" type="pres">
      <dgm:prSet presAssocID="{CD690801-7DF4-4DE3-8990-DBE35CCC10E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74DA9C1-5EE3-460D-BADE-810F681A4577}" type="pres">
      <dgm:prSet presAssocID="{9E5BC949-E52A-4675-B71D-E15067296925}" presName="Accent3" presStyleCnt="0"/>
      <dgm:spPr/>
    </dgm:pt>
    <dgm:pt modelId="{97999F39-E911-4903-953D-103B09F72953}" type="pres">
      <dgm:prSet presAssocID="{9E5BC949-E52A-4675-B71D-E15067296925}" presName="Accent" presStyleLbl="node1" presStyleIdx="0" presStyleCnt="3"/>
      <dgm:spPr/>
    </dgm:pt>
    <dgm:pt modelId="{377D47F9-AF24-4086-8210-7307BDF53B32}" type="pres">
      <dgm:prSet presAssocID="{9E5BC949-E52A-4675-B71D-E15067296925}" presName="ParentBackground3" presStyleCnt="0"/>
      <dgm:spPr/>
    </dgm:pt>
    <dgm:pt modelId="{37D62193-95C9-425E-AE72-DE8496BBBA07}" type="pres">
      <dgm:prSet presAssocID="{9E5BC949-E52A-4675-B71D-E15067296925}" presName="ParentBackground" presStyleLbl="fgAcc1" presStyleIdx="0" presStyleCnt="3"/>
      <dgm:spPr/>
    </dgm:pt>
    <dgm:pt modelId="{F823BE46-6E2F-4AF5-BAB4-C774941D74D4}" type="pres">
      <dgm:prSet presAssocID="{9E5BC949-E52A-4675-B71D-E1506729692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D9BCCCC-153A-4737-9CF0-B8DE1951D39D}" type="pres">
      <dgm:prSet presAssocID="{313FF38C-48DF-4C04-86E6-F7728D680B1E}" presName="Accent2" presStyleCnt="0"/>
      <dgm:spPr/>
    </dgm:pt>
    <dgm:pt modelId="{70601FE2-E1AA-487E-9D9D-ACED8FE4622A}" type="pres">
      <dgm:prSet presAssocID="{313FF38C-48DF-4C04-86E6-F7728D680B1E}" presName="Accent" presStyleLbl="node1" presStyleIdx="1" presStyleCnt="3"/>
      <dgm:spPr/>
    </dgm:pt>
    <dgm:pt modelId="{4F0232B4-1079-45CA-82B0-8D804794618A}" type="pres">
      <dgm:prSet presAssocID="{313FF38C-48DF-4C04-86E6-F7728D680B1E}" presName="ParentBackground2" presStyleCnt="0"/>
      <dgm:spPr/>
    </dgm:pt>
    <dgm:pt modelId="{68EA56AE-D2E9-4057-BEA9-1B5DFA9FE48B}" type="pres">
      <dgm:prSet presAssocID="{313FF38C-48DF-4C04-86E6-F7728D680B1E}" presName="ParentBackground" presStyleLbl="fgAcc1" presStyleIdx="1" presStyleCnt="3"/>
      <dgm:spPr/>
    </dgm:pt>
    <dgm:pt modelId="{358EDCD9-A2D4-481A-9110-84CF847ED7B1}" type="pres">
      <dgm:prSet presAssocID="{313FF38C-48DF-4C04-86E6-F7728D680B1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A32D069-88D5-4C64-979F-EA5C0A40DA09}" type="pres">
      <dgm:prSet presAssocID="{52337E62-DBCA-4668-B401-988A914962C3}" presName="Accent1" presStyleCnt="0"/>
      <dgm:spPr/>
    </dgm:pt>
    <dgm:pt modelId="{46A9B29D-9487-429E-B176-30666378D19B}" type="pres">
      <dgm:prSet presAssocID="{52337E62-DBCA-4668-B401-988A914962C3}" presName="Accent" presStyleLbl="node1" presStyleIdx="2" presStyleCnt="3"/>
      <dgm:spPr/>
    </dgm:pt>
    <dgm:pt modelId="{8F475E48-2498-421B-A27D-55894A732456}" type="pres">
      <dgm:prSet presAssocID="{52337E62-DBCA-4668-B401-988A914962C3}" presName="ParentBackground1" presStyleCnt="0"/>
      <dgm:spPr/>
    </dgm:pt>
    <dgm:pt modelId="{6F5FD6A4-B6E2-481C-BB8B-E86822EEBD59}" type="pres">
      <dgm:prSet presAssocID="{52337E62-DBCA-4668-B401-988A914962C3}" presName="ParentBackground" presStyleLbl="fgAcc1" presStyleIdx="2" presStyleCnt="3"/>
      <dgm:spPr/>
    </dgm:pt>
    <dgm:pt modelId="{3A07AFDD-0147-4CB0-AA8F-A19BBAE3A98B}" type="pres">
      <dgm:prSet presAssocID="{52337E62-DBCA-4668-B401-988A914962C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FCCB228-1C90-4062-A336-7D01ED11186E}" srcId="{CD690801-7DF4-4DE3-8990-DBE35CCC10E2}" destId="{9E5BC949-E52A-4675-B71D-E15067296925}" srcOrd="2" destOrd="0" parTransId="{3A4FAAFF-A537-416B-9532-B537D050BF9D}" sibTransId="{8868671B-29C6-4FC2-B747-7554F0110589}"/>
    <dgm:cxn modelId="{BE99C94B-E2AE-4CFA-956C-33D0528F0D04}" type="presOf" srcId="{313FF38C-48DF-4C04-86E6-F7728D680B1E}" destId="{358EDCD9-A2D4-481A-9110-84CF847ED7B1}" srcOrd="1" destOrd="0" presId="urn:microsoft.com/office/officeart/2011/layout/CircleProcess"/>
    <dgm:cxn modelId="{686E286D-7631-4B09-9A67-E2FE28AE72CE}" type="presOf" srcId="{52337E62-DBCA-4668-B401-988A914962C3}" destId="{3A07AFDD-0147-4CB0-AA8F-A19BBAE3A98B}" srcOrd="1" destOrd="0" presId="urn:microsoft.com/office/officeart/2011/layout/CircleProcess"/>
    <dgm:cxn modelId="{E9C20874-5BF9-451C-9B98-B1446E78A4E7}" type="presOf" srcId="{313FF38C-48DF-4C04-86E6-F7728D680B1E}" destId="{68EA56AE-D2E9-4057-BEA9-1B5DFA9FE48B}" srcOrd="0" destOrd="0" presId="urn:microsoft.com/office/officeart/2011/layout/CircleProcess"/>
    <dgm:cxn modelId="{4C6F5481-4E93-481C-B25A-E146B78122A5}" srcId="{CD690801-7DF4-4DE3-8990-DBE35CCC10E2}" destId="{313FF38C-48DF-4C04-86E6-F7728D680B1E}" srcOrd="1" destOrd="0" parTransId="{B51CEAC0-92AA-4806-AA1B-D8B7229436E3}" sibTransId="{8F00E6D9-8A06-4E05-A7CA-7A61167E503C}"/>
    <dgm:cxn modelId="{E36A9B96-46F9-438E-BB9A-350E655BC636}" type="presOf" srcId="{52337E62-DBCA-4668-B401-988A914962C3}" destId="{6F5FD6A4-B6E2-481C-BB8B-E86822EEBD59}" srcOrd="0" destOrd="0" presId="urn:microsoft.com/office/officeart/2011/layout/CircleProcess"/>
    <dgm:cxn modelId="{4739A2B8-7D75-40C4-BC59-BE6D056F1080}" type="presOf" srcId="{9E5BC949-E52A-4675-B71D-E15067296925}" destId="{F823BE46-6E2F-4AF5-BAB4-C774941D74D4}" srcOrd="1" destOrd="0" presId="urn:microsoft.com/office/officeart/2011/layout/CircleProcess"/>
    <dgm:cxn modelId="{154888C2-3631-47F3-9630-45BA5ABD363A}" srcId="{CD690801-7DF4-4DE3-8990-DBE35CCC10E2}" destId="{52337E62-DBCA-4668-B401-988A914962C3}" srcOrd="0" destOrd="0" parTransId="{B9986400-A222-4285-A17E-0F187137FDF6}" sibTransId="{8FF31F2B-EB11-409A-A905-D51D5741FB3A}"/>
    <dgm:cxn modelId="{B9E8FCD7-0326-4FB2-8D93-EA2685524600}" type="presOf" srcId="{9E5BC949-E52A-4675-B71D-E15067296925}" destId="{37D62193-95C9-425E-AE72-DE8496BBBA07}" srcOrd="0" destOrd="0" presId="urn:microsoft.com/office/officeart/2011/layout/CircleProcess"/>
    <dgm:cxn modelId="{0529FAED-A1AC-4813-B11A-DA9792BB4BF2}" type="presOf" srcId="{CD690801-7DF4-4DE3-8990-DBE35CCC10E2}" destId="{212EE0E0-6D3C-47FA-9F4D-395A31A7E53A}" srcOrd="0" destOrd="0" presId="urn:microsoft.com/office/officeart/2011/layout/CircleProcess"/>
    <dgm:cxn modelId="{055E4474-BEDE-4E52-A045-8776E04E7787}" type="presParOf" srcId="{212EE0E0-6D3C-47FA-9F4D-395A31A7E53A}" destId="{B74DA9C1-5EE3-460D-BADE-810F681A4577}" srcOrd="0" destOrd="0" presId="urn:microsoft.com/office/officeart/2011/layout/CircleProcess"/>
    <dgm:cxn modelId="{C9E7428A-4D4F-401F-BC64-5A4FF06039EB}" type="presParOf" srcId="{B74DA9C1-5EE3-460D-BADE-810F681A4577}" destId="{97999F39-E911-4903-953D-103B09F72953}" srcOrd="0" destOrd="0" presId="urn:microsoft.com/office/officeart/2011/layout/CircleProcess"/>
    <dgm:cxn modelId="{16A56E17-A45F-4099-B0E8-2485639749D4}" type="presParOf" srcId="{212EE0E0-6D3C-47FA-9F4D-395A31A7E53A}" destId="{377D47F9-AF24-4086-8210-7307BDF53B32}" srcOrd="1" destOrd="0" presId="urn:microsoft.com/office/officeart/2011/layout/CircleProcess"/>
    <dgm:cxn modelId="{C4D9DEB1-AD69-4D58-95FB-C009A0AB1CB1}" type="presParOf" srcId="{377D47F9-AF24-4086-8210-7307BDF53B32}" destId="{37D62193-95C9-425E-AE72-DE8496BBBA07}" srcOrd="0" destOrd="0" presId="urn:microsoft.com/office/officeart/2011/layout/CircleProcess"/>
    <dgm:cxn modelId="{CC5F5D5B-4A79-4600-8753-4308EC1F7DDD}" type="presParOf" srcId="{212EE0E0-6D3C-47FA-9F4D-395A31A7E53A}" destId="{F823BE46-6E2F-4AF5-BAB4-C774941D74D4}" srcOrd="2" destOrd="0" presId="urn:microsoft.com/office/officeart/2011/layout/CircleProcess"/>
    <dgm:cxn modelId="{9D8BE8DC-BBC0-4851-9FE9-6991FAE87B2D}" type="presParOf" srcId="{212EE0E0-6D3C-47FA-9F4D-395A31A7E53A}" destId="{CD9BCCCC-153A-4737-9CF0-B8DE1951D39D}" srcOrd="3" destOrd="0" presId="urn:microsoft.com/office/officeart/2011/layout/CircleProcess"/>
    <dgm:cxn modelId="{1AF6356E-F30B-4928-A132-6A48EF962D6B}" type="presParOf" srcId="{CD9BCCCC-153A-4737-9CF0-B8DE1951D39D}" destId="{70601FE2-E1AA-487E-9D9D-ACED8FE4622A}" srcOrd="0" destOrd="0" presId="urn:microsoft.com/office/officeart/2011/layout/CircleProcess"/>
    <dgm:cxn modelId="{9E48CC02-3ED1-4D1C-B6FA-D492D1E1EB45}" type="presParOf" srcId="{212EE0E0-6D3C-47FA-9F4D-395A31A7E53A}" destId="{4F0232B4-1079-45CA-82B0-8D804794618A}" srcOrd="4" destOrd="0" presId="urn:microsoft.com/office/officeart/2011/layout/CircleProcess"/>
    <dgm:cxn modelId="{FEEE2618-CE9B-464B-9448-C82020AA18B7}" type="presParOf" srcId="{4F0232B4-1079-45CA-82B0-8D804794618A}" destId="{68EA56AE-D2E9-4057-BEA9-1B5DFA9FE48B}" srcOrd="0" destOrd="0" presId="urn:microsoft.com/office/officeart/2011/layout/CircleProcess"/>
    <dgm:cxn modelId="{4B71E5A6-B4C3-4802-9EA9-599C88F2CE44}" type="presParOf" srcId="{212EE0E0-6D3C-47FA-9F4D-395A31A7E53A}" destId="{358EDCD9-A2D4-481A-9110-84CF847ED7B1}" srcOrd="5" destOrd="0" presId="urn:microsoft.com/office/officeart/2011/layout/CircleProcess"/>
    <dgm:cxn modelId="{C872A589-A9B4-489E-9109-794CB21ED61B}" type="presParOf" srcId="{212EE0E0-6D3C-47FA-9F4D-395A31A7E53A}" destId="{6A32D069-88D5-4C64-979F-EA5C0A40DA09}" srcOrd="6" destOrd="0" presId="urn:microsoft.com/office/officeart/2011/layout/CircleProcess"/>
    <dgm:cxn modelId="{73914567-8E77-42D3-BA16-5E0CB2015D0D}" type="presParOf" srcId="{6A32D069-88D5-4C64-979F-EA5C0A40DA09}" destId="{46A9B29D-9487-429E-B176-30666378D19B}" srcOrd="0" destOrd="0" presId="urn:microsoft.com/office/officeart/2011/layout/CircleProcess"/>
    <dgm:cxn modelId="{01346897-FA09-4B96-B350-27F21355FDF1}" type="presParOf" srcId="{212EE0E0-6D3C-47FA-9F4D-395A31A7E53A}" destId="{8F475E48-2498-421B-A27D-55894A732456}" srcOrd="7" destOrd="0" presId="urn:microsoft.com/office/officeart/2011/layout/CircleProcess"/>
    <dgm:cxn modelId="{AA8784E4-77EE-40CC-AC8B-B8D47CF07B71}" type="presParOf" srcId="{8F475E48-2498-421B-A27D-55894A732456}" destId="{6F5FD6A4-B6E2-481C-BB8B-E86822EEBD59}" srcOrd="0" destOrd="0" presId="urn:microsoft.com/office/officeart/2011/layout/CircleProcess"/>
    <dgm:cxn modelId="{CE4C33C0-31B6-466E-B1FC-A13FA774B28A}" type="presParOf" srcId="{212EE0E0-6D3C-47FA-9F4D-395A31A7E53A}" destId="{3A07AFDD-0147-4CB0-AA8F-A19BBAE3A98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99F39-E911-4903-953D-103B09F72953}">
      <dsp:nvSpPr>
        <dsp:cNvPr id="0" name=""/>
        <dsp:cNvSpPr/>
      </dsp:nvSpPr>
      <dsp:spPr>
        <a:xfrm>
          <a:off x="4167561" y="549266"/>
          <a:ext cx="1454993" cy="14552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62193-95C9-425E-AE72-DE8496BBBA07}">
      <dsp:nvSpPr>
        <dsp:cNvPr id="0" name=""/>
        <dsp:cNvSpPr/>
      </dsp:nvSpPr>
      <dsp:spPr>
        <a:xfrm>
          <a:off x="4215871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High</a:t>
          </a:r>
        </a:p>
      </dsp:txBody>
      <dsp:txXfrm>
        <a:off x="4410060" y="791853"/>
        <a:ext cx="969995" cy="970090"/>
      </dsp:txXfrm>
    </dsp:sp>
    <dsp:sp modelId="{70601FE2-E1AA-487E-9D9D-ACED8FE4622A}">
      <dsp:nvSpPr>
        <dsp:cNvPr id="0" name=""/>
        <dsp:cNvSpPr/>
      </dsp:nvSpPr>
      <dsp:spPr>
        <a:xfrm rot="2700000">
          <a:off x="2665535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4053648"/>
            <a:satOff val="0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A56AE-D2E9-4057-BEA9-1B5DFA9FE48B}">
      <dsp:nvSpPr>
        <dsp:cNvPr id="0" name=""/>
        <dsp:cNvSpPr/>
      </dsp:nvSpPr>
      <dsp:spPr>
        <a:xfrm>
          <a:off x="2712093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053648"/>
              <a:satOff val="0"/>
              <a:lumOff val="-1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Medium</a:t>
          </a:r>
        </a:p>
      </dsp:txBody>
      <dsp:txXfrm>
        <a:off x="2906282" y="791853"/>
        <a:ext cx="969995" cy="970090"/>
      </dsp:txXfrm>
    </dsp:sp>
    <dsp:sp modelId="{46A9B29D-9487-429E-B176-30666378D19B}">
      <dsp:nvSpPr>
        <dsp:cNvPr id="0" name=""/>
        <dsp:cNvSpPr/>
      </dsp:nvSpPr>
      <dsp:spPr>
        <a:xfrm rot="2700000">
          <a:off x="1161758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8107297"/>
            <a:satOff val="0"/>
            <a:lumOff val="-2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FD6A4-B6E2-481C-BB8B-E86822EEBD59}">
      <dsp:nvSpPr>
        <dsp:cNvPr id="0" name=""/>
        <dsp:cNvSpPr/>
      </dsp:nvSpPr>
      <dsp:spPr>
        <a:xfrm>
          <a:off x="1208316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107297"/>
              <a:satOff val="0"/>
              <a:lumOff val="-2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Low</a:t>
          </a:r>
        </a:p>
      </dsp:txBody>
      <dsp:txXfrm>
        <a:off x="1402504" y="791853"/>
        <a:ext cx="969995" cy="97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99F39-E911-4903-953D-103B09F72953}">
      <dsp:nvSpPr>
        <dsp:cNvPr id="0" name=""/>
        <dsp:cNvSpPr/>
      </dsp:nvSpPr>
      <dsp:spPr>
        <a:xfrm>
          <a:off x="4167561" y="549266"/>
          <a:ext cx="1454993" cy="14552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62193-95C9-425E-AE72-DE8496BBBA07}">
      <dsp:nvSpPr>
        <dsp:cNvPr id="0" name=""/>
        <dsp:cNvSpPr/>
      </dsp:nvSpPr>
      <dsp:spPr>
        <a:xfrm>
          <a:off x="4215871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High</a:t>
          </a:r>
        </a:p>
      </dsp:txBody>
      <dsp:txXfrm>
        <a:off x="4410060" y="791853"/>
        <a:ext cx="969995" cy="970090"/>
      </dsp:txXfrm>
    </dsp:sp>
    <dsp:sp modelId="{70601FE2-E1AA-487E-9D9D-ACED8FE4622A}">
      <dsp:nvSpPr>
        <dsp:cNvPr id="0" name=""/>
        <dsp:cNvSpPr/>
      </dsp:nvSpPr>
      <dsp:spPr>
        <a:xfrm rot="2700000">
          <a:off x="2665535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4053648"/>
            <a:satOff val="0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A56AE-D2E9-4057-BEA9-1B5DFA9FE48B}">
      <dsp:nvSpPr>
        <dsp:cNvPr id="0" name=""/>
        <dsp:cNvSpPr/>
      </dsp:nvSpPr>
      <dsp:spPr>
        <a:xfrm>
          <a:off x="2712093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053648"/>
              <a:satOff val="0"/>
              <a:lumOff val="-1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Medium</a:t>
          </a:r>
        </a:p>
      </dsp:txBody>
      <dsp:txXfrm>
        <a:off x="2906282" y="791853"/>
        <a:ext cx="969995" cy="970090"/>
      </dsp:txXfrm>
    </dsp:sp>
    <dsp:sp modelId="{46A9B29D-9487-429E-B176-30666378D19B}">
      <dsp:nvSpPr>
        <dsp:cNvPr id="0" name=""/>
        <dsp:cNvSpPr/>
      </dsp:nvSpPr>
      <dsp:spPr>
        <a:xfrm rot="2700000">
          <a:off x="1161758" y="551025"/>
          <a:ext cx="1451489" cy="1451489"/>
        </a:xfrm>
        <a:prstGeom prst="teardrop">
          <a:avLst>
            <a:gd name="adj" fmla="val 100000"/>
          </a:avLst>
        </a:prstGeom>
        <a:solidFill>
          <a:schemeClr val="accent2">
            <a:hueOff val="8107297"/>
            <a:satOff val="0"/>
            <a:lumOff val="-2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FD6A4-B6E2-481C-BB8B-E86822EEBD59}">
      <dsp:nvSpPr>
        <dsp:cNvPr id="0" name=""/>
        <dsp:cNvSpPr/>
      </dsp:nvSpPr>
      <dsp:spPr>
        <a:xfrm>
          <a:off x="1208316" y="597783"/>
          <a:ext cx="1358373" cy="135822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107297"/>
              <a:satOff val="0"/>
              <a:lumOff val="-2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Low</a:t>
          </a:r>
        </a:p>
      </dsp:txBody>
      <dsp:txXfrm>
        <a:off x="1402504" y="791853"/>
        <a:ext cx="969995" cy="970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36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295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921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5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Housekeeping slide</a:t>
            </a:r>
          </a:p>
          <a:p>
            <a:endParaRPr lang="en-GB" dirty="0"/>
          </a:p>
          <a:p>
            <a:r>
              <a:rPr lang="en-GB" dirty="0"/>
              <a:t>Please remind delegates of centre rules re: Health and Safety and course organisation, e.g. scheduled breaks, fire drill (as appropriate) etc.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  <a:cs typeface="Arial" charset="0"/>
              </a:rPr>
              <a:t>Registration (at reception each morning) please per QA duty of care.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48645" y="9424594"/>
            <a:ext cx="2944283" cy="495697"/>
          </a:xfrm>
          <a:prstGeom prst="rect">
            <a:avLst/>
          </a:prstGeom>
        </p:spPr>
        <p:txBody>
          <a:bodyPr lIns="90965" tIns="45482" rIns="90965" bIns="45482"/>
          <a:lstStyle/>
          <a:p>
            <a:pPr>
              <a:defRPr/>
            </a:pPr>
            <a:r>
              <a:rPr lang="en-GB"/>
              <a:t>Page </a:t>
            </a:r>
            <a:fld id="{80F5A1A5-1347-41A3-92DE-CCFBA7B61F4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24594"/>
            <a:ext cx="2944283" cy="495697"/>
          </a:xfrm>
          <a:prstGeom prst="rect">
            <a:avLst/>
          </a:prstGeom>
        </p:spPr>
        <p:txBody>
          <a:bodyPr lIns="90965" tIns="45482" rIns="90965" bIns="45482"/>
          <a:lstStyle/>
          <a:p>
            <a:pPr>
              <a:defRPr/>
            </a:pPr>
            <a:r>
              <a:rPr lang="en-GB"/>
              <a:t>Course Code_vx.y</a:t>
            </a:r>
          </a:p>
        </p:txBody>
      </p:sp>
    </p:spTree>
    <p:extLst>
      <p:ext uri="{BB962C8B-B14F-4D97-AF65-F5344CB8AC3E}">
        <p14:creationId xmlns:p14="http://schemas.microsoft.com/office/powerpoint/2010/main" val="706748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Previous experience, expectations of programme, preferred learning styles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392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Context: Rust programming</a:t>
            </a:r>
          </a:p>
          <a:p>
            <a:endParaRPr lang="en-GB" dirty="0"/>
          </a:p>
          <a:p>
            <a:r>
              <a:rPr lang="en-GB" dirty="0"/>
              <a:t>Where would you place yourself?</a:t>
            </a:r>
          </a:p>
          <a:p>
            <a:endParaRPr lang="en-GB" dirty="0"/>
          </a:p>
          <a:p>
            <a:r>
              <a:rPr lang="en-GB" dirty="0"/>
              <a:t>We'll revisit this, at the programme's end, to measure distance travelled for each </a:t>
            </a:r>
            <a:r>
              <a:rPr lang="en-GB"/>
              <a:t>aspect.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017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Questions are healthy!   And there are no silly questions, all are valuable.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  <a:p>
            <a:r>
              <a:rPr lang="en-GB" dirty="0"/>
              <a:t>Typically, there are three types: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Ones that can be answered in-flow as they are directly in line of current delivery</a:t>
            </a:r>
          </a:p>
          <a:p>
            <a:pPr marL="228600" indent="-228600">
              <a:buAutoNum type="arabicPeriod"/>
            </a:pPr>
            <a:r>
              <a:rPr lang="en-GB" dirty="0"/>
              <a:t>Ones that may be answered in next slide, upcoming topic etc.</a:t>
            </a:r>
          </a:p>
          <a:p>
            <a:pPr marL="228600" indent="-228600">
              <a:buAutoNum type="arabicPeriod"/>
            </a:pPr>
            <a:r>
              <a:rPr lang="en-GB" dirty="0"/>
              <a:t>Ones that may constitute a bit of a rabbit-hole and may side-track unnecessarily – perhaps better for 1:1?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53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37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06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25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676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71450" y="428625"/>
            <a:ext cx="7200900" cy="40513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231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51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full day session, recommended timings are:</a:t>
            </a:r>
          </a:p>
          <a:p>
            <a:endParaRPr lang="en-GB" dirty="0"/>
          </a:p>
          <a:p>
            <a:r>
              <a:rPr lang="en-GB" dirty="0"/>
              <a:t>9:30 – 10:45 	AM1</a:t>
            </a:r>
          </a:p>
          <a:p>
            <a:r>
              <a:rPr lang="en-GB" dirty="0"/>
              <a:t>10.45 – 11.00 	Morning break</a:t>
            </a:r>
          </a:p>
          <a:p>
            <a:r>
              <a:rPr lang="en-GB" dirty="0"/>
              <a:t>11.00 – 12.30	AM2 (+AM3)</a:t>
            </a:r>
          </a:p>
          <a:p>
            <a:r>
              <a:rPr lang="en-GB" dirty="0"/>
              <a:t>12.30 – 1.30 	Lunch</a:t>
            </a:r>
          </a:p>
          <a:p>
            <a:r>
              <a:rPr lang="en-GB" dirty="0"/>
              <a:t>1.30 – 2.45	PM1</a:t>
            </a:r>
          </a:p>
          <a:p>
            <a:r>
              <a:rPr lang="en-GB" dirty="0"/>
              <a:t>2.45 – 3.00	Afternoon break</a:t>
            </a:r>
          </a:p>
          <a:p>
            <a:r>
              <a:rPr lang="en-GB" dirty="0"/>
              <a:t>3.00 – 4.30	PM2 (including time for learner feedback)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00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61384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299564" y="5259093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0576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76BDF39-28CE-D550-926B-35B2B8968ABF}"/>
              </a:ext>
            </a:extLst>
          </p:cNvPr>
          <p:cNvCxnSpPr/>
          <p:nvPr userDrawn="1"/>
        </p:nvCxnSpPr>
        <p:spPr>
          <a:xfrm>
            <a:off x="3101975" y="5883595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F4E732-09AB-5B99-E6A3-F58D2B5316ED}"/>
              </a:ext>
            </a:extLst>
          </p:cNvPr>
          <p:cNvCxnSpPr/>
          <p:nvPr userDrawn="1"/>
        </p:nvCxnSpPr>
        <p:spPr>
          <a:xfrm>
            <a:off x="3101975" y="6528364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B4CF50A-00D1-218A-C46F-FD6BE205B4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99565" y="592987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432C27B-0401-F1BD-896F-AC4EA123F4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3269" y="607654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45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62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35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  <p:sldLayoutId id="2147483720" r:id="rId33"/>
    <p:sldLayoutId id="2147483721" r:id="rId34"/>
    <p:sldLayoutId id="2147483722" r:id="rId35"/>
    <p:sldLayoutId id="2147483723" r:id="rId36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40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40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40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40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40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C to Rust: Chapter 0</a:t>
            </a:r>
            <a:br>
              <a:rPr lang="en-GB" dirty="0"/>
            </a:br>
            <a:r>
              <a:rPr lang="en-GB" dirty="0"/>
              <a:t>Welcome and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C to Rust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5465" y="4718788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Deeper Arrays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PM1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Program Flow (Selections)</a:t>
            </a:r>
          </a:p>
          <a:p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86341E14-774A-AAFC-9745-89C636802993}"/>
              </a:ext>
            </a:extLst>
          </p:cNvPr>
          <p:cNvSpPr txBox="1">
            <a:spLocks/>
          </p:cNvSpPr>
          <p:nvPr/>
        </p:nvSpPr>
        <p:spPr>
          <a:xfrm>
            <a:off x="4885465" y="5434025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Vectors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A7068686-AFB2-7499-996D-D9A72683425F}"/>
              </a:ext>
            </a:extLst>
          </p:cNvPr>
          <p:cNvSpPr txBox="1">
            <a:spLocks/>
          </p:cNvSpPr>
          <p:nvPr/>
        </p:nvSpPr>
        <p:spPr>
          <a:xfrm>
            <a:off x="4780961" y="2705333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Program Flow (Iterations)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0693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4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C to Rust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4984" y="4731851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Generics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78007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Error Handling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Functions	</a:t>
            </a:r>
          </a:p>
          <a:p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711FE71A-50A0-3B4E-621C-851050DB3873}"/>
              </a:ext>
            </a:extLst>
          </p:cNvPr>
          <p:cNvSpPr txBox="1">
            <a:spLocks/>
          </p:cNvSpPr>
          <p:nvPr/>
        </p:nvSpPr>
        <p:spPr>
          <a:xfrm>
            <a:off x="4854984" y="5415605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Traits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9743080-6737-4F10-A228-603953AD0710}"/>
              </a:ext>
            </a:extLst>
          </p:cNvPr>
          <p:cNvSpPr txBox="1">
            <a:spLocks/>
          </p:cNvSpPr>
          <p:nvPr/>
        </p:nvSpPr>
        <p:spPr>
          <a:xfrm>
            <a:off x="3311826" y="5387931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</p:spTree>
    <p:extLst>
      <p:ext uri="{BB962C8B-B14F-4D97-AF65-F5344CB8AC3E}">
        <p14:creationId xmlns:p14="http://schemas.microsoft.com/office/powerpoint/2010/main" val="18545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1826" y="2047712"/>
            <a:ext cx="951760" cy="426737"/>
          </a:xfrm>
        </p:spPr>
        <p:txBody>
          <a:bodyPr>
            <a:normAutofit/>
          </a:bodyPr>
          <a:lstStyle/>
          <a:p>
            <a:r>
              <a:rPr lang="en-US" sz="2400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sz="2400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C to Rust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82460" y="4782372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C to Rust project #1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PM1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06061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Unsafe Rust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1" y="2718699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Rust library: Useful tools</a:t>
            </a:r>
          </a:p>
          <a:p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86E96-FB96-4E31-2F08-F8E37D30D963}"/>
              </a:ext>
            </a:extLst>
          </p:cNvPr>
          <p:cNvSpPr txBox="1"/>
          <p:nvPr/>
        </p:nvSpPr>
        <p:spPr>
          <a:xfrm>
            <a:off x="4780962" y="5409157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 to Rust project #2</a:t>
            </a:r>
            <a:endParaRPr lang="en-GB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9B4E48D-65A6-9EC3-D746-A6FD818F8FEA}"/>
              </a:ext>
            </a:extLst>
          </p:cNvPr>
          <p:cNvSpPr txBox="1">
            <a:spLocks/>
          </p:cNvSpPr>
          <p:nvPr/>
        </p:nvSpPr>
        <p:spPr>
          <a:xfrm>
            <a:off x="3299563" y="5997905"/>
            <a:ext cx="951760" cy="426737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PM3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F7F11-4F40-3B4D-D177-CFC22B4BB046}"/>
              </a:ext>
            </a:extLst>
          </p:cNvPr>
          <p:cNvSpPr txBox="1"/>
          <p:nvPr/>
        </p:nvSpPr>
        <p:spPr>
          <a:xfrm>
            <a:off x="4780961" y="5997905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Learning review and what's next?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8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136650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5" y="969963"/>
            <a:ext cx="2560638" cy="2560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463" y="969963"/>
            <a:ext cx="2560638" cy="2560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75" y="3613150"/>
            <a:ext cx="2560638" cy="25606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463" y="3613150"/>
            <a:ext cx="2560638" cy="2560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650" y="969963"/>
            <a:ext cx="2560638" cy="2560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9650" y="3613150"/>
            <a:ext cx="2560638" cy="2560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838" y="969963"/>
            <a:ext cx="2560638" cy="25606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838" y="3613150"/>
            <a:ext cx="2560638" cy="25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3CEE-0367-4C8B-9C20-4E43388A1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829" y="3429000"/>
            <a:ext cx="5627171" cy="32880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tx1"/>
                </a:solidFill>
              </a:rPr>
              <a:t>Tell us a little bit about yourself…</a:t>
            </a:r>
            <a:br>
              <a:rPr lang="en-US" sz="3600" b="1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Background, technical interests, programming experience etc.</a:t>
            </a:r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8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Competence and Confidence 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Confidence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r>
              <a:rPr lang="en-GB" b="1" dirty="0"/>
              <a:t>Competence</a:t>
            </a:r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AEBD0E-8E29-5575-C537-0EB2DD3B3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560941"/>
              </p:ext>
            </p:extLst>
          </p:nvPr>
        </p:nvGraphicFramePr>
        <p:xfrm>
          <a:off x="4772722" y="875458"/>
          <a:ext cx="6483700" cy="255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65E7717-09C9-038D-4C0C-BE36E4A6A2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742426"/>
              </p:ext>
            </p:extLst>
          </p:nvPr>
        </p:nvGraphicFramePr>
        <p:xfrm>
          <a:off x="4772721" y="3183229"/>
          <a:ext cx="6483700" cy="255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7423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BD1B-27D9-88F0-95F6-ED66CDFF5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Disclosure: The material in this educational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programme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has not been reviewed, endorsed, or approved of by the Rust Foundation.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48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Pre-requisites</a:t>
            </a:r>
          </a:p>
        </p:txBody>
      </p:sp>
    </p:spTree>
    <p:extLst>
      <p:ext uri="{BB962C8B-B14F-4D97-AF65-F5344CB8AC3E}">
        <p14:creationId xmlns:p14="http://schemas.microsoft.com/office/powerpoint/2010/main" val="1520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Pre-requisites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Ideally learners should have: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r>
              <a:rPr lang="en-GB" b="1" dirty="0"/>
              <a:t>Minimum requirements</a:t>
            </a:r>
          </a:p>
          <a:p>
            <a:pPr algn="l"/>
            <a:endParaRPr lang="en-GB" b="1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Experience of C, C++ or Python programming languages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Have been working as a software engineer for 1 to 2 years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Have working knowledge of Operating System's command prompt or shell.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Suggested requirements</a:t>
            </a:r>
          </a:p>
          <a:p>
            <a:pPr algn="l"/>
            <a:endParaRPr lang="en-GB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Completion of multiple real-world software projects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Computer science background or qualification (to degree level) or equivalent, e.g. experiential, apprenticeship etc.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5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143713" y="2260601"/>
            <a:ext cx="6485687" cy="14604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Learning Aim and Outcomes</a:t>
            </a:r>
          </a:p>
        </p:txBody>
      </p:sp>
    </p:spTree>
    <p:extLst>
      <p:ext uri="{BB962C8B-B14F-4D97-AF65-F5344CB8AC3E}">
        <p14:creationId xmlns:p14="http://schemas.microsoft.com/office/powerpoint/2010/main" val="3842796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80595-6343-424B-9A57-0B9D39352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59F59-F2D2-4D1D-9BEE-EA20F399D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F1E4E-0847-8237-0F66-7DEA1F8F0447}"/>
              </a:ext>
            </a:extLst>
          </p:cNvPr>
          <p:cNvSpPr txBox="1"/>
          <p:nvPr/>
        </p:nvSpPr>
        <p:spPr>
          <a:xfrm>
            <a:off x="4627756" y="568712"/>
            <a:ext cx="7414148" cy="57874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EFAA0-FA47-E187-7B0A-E7D28EBD2E08}"/>
              </a:ext>
            </a:extLst>
          </p:cNvPr>
          <p:cNvSpPr txBox="1"/>
          <p:nvPr/>
        </p:nvSpPr>
        <p:spPr>
          <a:xfrm>
            <a:off x="4527395" y="568712"/>
            <a:ext cx="7279820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C6B68-1DF4-4A6D-64AB-8D05D847C450}"/>
              </a:ext>
            </a:extLst>
          </p:cNvPr>
          <p:cNvSpPr txBox="1"/>
          <p:nvPr/>
        </p:nvSpPr>
        <p:spPr>
          <a:xfrm>
            <a:off x="4772722" y="568712"/>
            <a:ext cx="6869151" cy="59429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Learning Aim:</a:t>
            </a:r>
          </a:p>
          <a:p>
            <a:pPr algn="l"/>
            <a:r>
              <a:rPr lang="en-GB" dirty="0"/>
              <a:t>Develop the skills necessary to create memory-safe applications and services in Rust</a:t>
            </a:r>
          </a:p>
          <a:p>
            <a:pPr algn="l"/>
            <a:endParaRPr lang="en-GB" dirty="0"/>
          </a:p>
          <a:p>
            <a:pPr algn="l"/>
            <a:r>
              <a:rPr lang="en-GB" b="1" dirty="0"/>
              <a:t>Learning Outcomes:</a:t>
            </a:r>
          </a:p>
          <a:p>
            <a:pPr algn="l"/>
            <a:endParaRPr lang="en-GB" b="1" dirty="0"/>
          </a:p>
          <a:p>
            <a:pPr algn="l"/>
            <a:r>
              <a:rPr lang="en-GB" dirty="0"/>
              <a:t>By the completion of this module, you…</a:t>
            </a:r>
          </a:p>
          <a:p>
            <a:pPr algn="l"/>
            <a:endParaRPr lang="en-GB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Must be able </a:t>
            </a:r>
            <a:r>
              <a:rPr lang="en-GB" dirty="0"/>
              <a:t>to identify the core features of the Rust programming language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Should be able </a:t>
            </a:r>
            <a:r>
              <a:rPr lang="en-GB" dirty="0"/>
              <a:t>to select and combine Rust features appropriately to create memory-safe applications and services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dirty="0"/>
              <a:t>Could</a:t>
            </a:r>
            <a:r>
              <a:rPr lang="en-GB" dirty="0"/>
              <a:t> </a:t>
            </a:r>
            <a:r>
              <a:rPr lang="en-GB" b="1" dirty="0"/>
              <a:t>be able </a:t>
            </a:r>
            <a:r>
              <a:rPr lang="en-GB" dirty="0"/>
              <a:t>to promote the language to others, citing features which remedy memory unsafe features and design choices in C and C++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/>
          </a:p>
          <a:p>
            <a:pPr algn="l"/>
            <a:r>
              <a:rPr lang="en-GB" b="1" dirty="0"/>
              <a:t>We'll revisit and review your progress towards these learning outcomes at programme's end.</a:t>
            </a:r>
          </a:p>
          <a:p>
            <a:pPr algn="l"/>
            <a:endParaRPr lang="en-GB" b="1" dirty="0"/>
          </a:p>
          <a:p>
            <a:pPr algn="l"/>
            <a:endParaRPr lang="en-GB" b="1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94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245313" y="2705101"/>
            <a:ext cx="6485687" cy="723899"/>
          </a:xfrm>
        </p:spPr>
        <p:txBody>
          <a:bodyPr/>
          <a:lstStyle/>
          <a:p>
            <a:r>
              <a:rPr lang="en-US" sz="4800" dirty="0">
                <a:cs typeface="Arial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02099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C to Rust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2402" y="4745934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Ownership: The Third Way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PM1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747FD-A435-E286-2860-A544662F23D3}"/>
              </a:ext>
            </a:extLst>
          </p:cNvPr>
          <p:cNvSpPr txBox="1"/>
          <p:nvPr/>
        </p:nvSpPr>
        <p:spPr>
          <a:xfrm>
            <a:off x="4780962" y="2780074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Rust: An Introduction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434EF75-996C-9D60-304B-B54F4E0CFD40}"/>
              </a:ext>
            </a:extLst>
          </p:cNvPr>
          <p:cNvSpPr txBox="1">
            <a:spLocks/>
          </p:cNvSpPr>
          <p:nvPr/>
        </p:nvSpPr>
        <p:spPr>
          <a:xfrm>
            <a:off x="4780962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Welcome, Learning Aim and Outcomes</a:t>
            </a:r>
          </a:p>
          <a:p>
            <a:endParaRPr lang="en-GB" b="1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9844B09-EB09-7B95-CFFE-B99E9F09A8EF}"/>
              </a:ext>
            </a:extLst>
          </p:cNvPr>
          <p:cNvSpPr txBox="1">
            <a:spLocks/>
          </p:cNvSpPr>
          <p:nvPr/>
        </p:nvSpPr>
        <p:spPr>
          <a:xfrm>
            <a:off x="3299564" y="3343601"/>
            <a:ext cx="951760" cy="4267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000"/>
              <a:buFont typeface="Arial" panose="020B0604020202020204" pitchFamily="34" charset="0"/>
              <a:buNone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1D0F-9F7C-D34A-535E-8F83574F3E02}"/>
              </a:ext>
            </a:extLst>
          </p:cNvPr>
          <p:cNvSpPr txBox="1"/>
          <p:nvPr/>
        </p:nvSpPr>
        <p:spPr>
          <a:xfrm>
            <a:off x="4780962" y="3401006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Rust: Toolchain Overview and Getting Started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97DE35A-7AC8-5DF8-6B44-D9F19A655798}"/>
              </a:ext>
            </a:extLst>
          </p:cNvPr>
          <p:cNvSpPr txBox="1">
            <a:spLocks/>
          </p:cNvSpPr>
          <p:nvPr/>
        </p:nvSpPr>
        <p:spPr>
          <a:xfrm>
            <a:off x="4872402" y="5409157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+mn-lt"/>
              </a:rPr>
              <a:t>Primitive Data Types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510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01748-6CB8-1F4A-8129-81EA655A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2 (of 5) schedule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3465-1933-9543-BF29-EA7095DF7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AM1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56E1BD-9D8B-C146-856C-51980A3EA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9564" y="2769072"/>
            <a:ext cx="951760" cy="426737"/>
          </a:xfrm>
        </p:spPr>
        <p:txBody>
          <a:bodyPr>
            <a:normAutofit/>
          </a:bodyPr>
          <a:lstStyle/>
          <a:p>
            <a:r>
              <a:rPr lang="en-US" dirty="0"/>
              <a:t>AM2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103" y="87428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n-lt"/>
                <a:cs typeface="Arial" charset="0"/>
              </a:rPr>
              <a:t>C to Rust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5E4F183-BA91-463A-9F93-0A4AFBDDE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98527" y="4775919"/>
            <a:ext cx="6588125" cy="553998"/>
          </a:xfr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Strings</a:t>
            </a:r>
          </a:p>
          <a:p>
            <a:endParaRPr lang="en-GB" dirty="0"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E6BA847A-4C8E-8561-5842-A1FF15D855AB}"/>
              </a:ext>
            </a:extLst>
          </p:cNvPr>
          <p:cNvSpPr txBox="1">
            <a:spLocks/>
          </p:cNvSpPr>
          <p:nvPr/>
        </p:nvSpPr>
        <p:spPr>
          <a:xfrm>
            <a:off x="3311826" y="470417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PM1</a:t>
            </a:r>
            <a:endParaRPr lang="en-US" dirty="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958C37E-31CB-9673-AC79-7AE3181CD2B2}"/>
              </a:ext>
            </a:extLst>
          </p:cNvPr>
          <p:cNvSpPr txBox="1">
            <a:spLocks/>
          </p:cNvSpPr>
          <p:nvPr/>
        </p:nvSpPr>
        <p:spPr>
          <a:xfrm>
            <a:off x="3299564" y="5409157"/>
            <a:ext cx="951760" cy="426737"/>
          </a:xfr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None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PM2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986E96-FB96-4E31-2F08-F8E37D30D963}"/>
              </a:ext>
            </a:extLst>
          </p:cNvPr>
          <p:cNvSpPr txBox="1"/>
          <p:nvPr/>
        </p:nvSpPr>
        <p:spPr>
          <a:xfrm>
            <a:off x="4780962" y="5409157"/>
            <a:ext cx="610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n-lt"/>
              </a:rPr>
              <a:t>Operators and Expressions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D9C6675-529F-0D32-810D-8D9779E125E3}"/>
              </a:ext>
            </a:extLst>
          </p:cNvPr>
          <p:cNvSpPr txBox="1">
            <a:spLocks/>
          </p:cNvSpPr>
          <p:nvPr/>
        </p:nvSpPr>
        <p:spPr>
          <a:xfrm>
            <a:off x="4780962" y="405727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Lunch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810B7-9D2B-3648-D3BE-A484E9568281}"/>
              </a:ext>
            </a:extLst>
          </p:cNvPr>
          <p:cNvSpPr txBox="1"/>
          <p:nvPr/>
        </p:nvSpPr>
        <p:spPr>
          <a:xfrm>
            <a:off x="4780962" y="2054897"/>
            <a:ext cx="7026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Input and Output</a:t>
            </a:r>
            <a:endParaRPr lang="en-GB" dirty="0">
              <a:latin typeface="Montserrat" pitchFamily="2" charset="77"/>
            </a:endParaRP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0C8675EF-C474-70E0-8A81-C059322C85A9}"/>
              </a:ext>
            </a:extLst>
          </p:cNvPr>
          <p:cNvSpPr txBox="1">
            <a:spLocks/>
          </p:cNvSpPr>
          <p:nvPr/>
        </p:nvSpPr>
        <p:spPr>
          <a:xfrm>
            <a:off x="4898527" y="2800724"/>
            <a:ext cx="658812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+mn-lt"/>
              </a:rPr>
              <a:t>Strings</a:t>
            </a: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5031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11041</TotalTime>
  <Words>865</Words>
  <Application>Microsoft Office PowerPoint</Application>
  <PresentationFormat>Widescreen</PresentationFormat>
  <Paragraphs>199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Krana Fat B</vt:lpstr>
      <vt:lpstr>Montserrat</vt:lpstr>
      <vt:lpstr>Montserrat Black</vt:lpstr>
      <vt:lpstr>Office Theme</vt:lpstr>
      <vt:lpstr>C to Rust: Chapter 0 Welcome and Overview</vt:lpstr>
      <vt:lpstr>Disclosure: The material in this educational programme has not been reviewed, endorsed, or approved of by the Rust Foundation. </vt:lpstr>
      <vt:lpstr>Pre-requisites</vt:lpstr>
      <vt:lpstr>PowerPoint Presentation</vt:lpstr>
      <vt:lpstr>Learning Aim and Outcomes</vt:lpstr>
      <vt:lpstr>PowerPoint Presentation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Housekeeping</vt:lpstr>
      <vt:lpstr>PowerPoint Presentation</vt:lpstr>
      <vt:lpstr>Tell us a little bit about yourself…  Background, technical interests, programming experience etc.</vt:lpstr>
      <vt:lpstr>PowerPoint Presentation</vt:lpstr>
      <vt:lpstr>Any questions?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Fishpool, Mark</cp:lastModifiedBy>
  <cp:revision>1152</cp:revision>
  <cp:lastPrinted>2019-07-11T13:24:49Z</cp:lastPrinted>
  <dcterms:created xsi:type="dcterms:W3CDTF">2019-07-10T13:11:53Z</dcterms:created>
  <dcterms:modified xsi:type="dcterms:W3CDTF">2023-09-17T19:58:39Z</dcterms:modified>
  <cp:category/>
</cp:coreProperties>
</file>